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56" r:id="rId2"/>
    <p:sldId id="267" r:id="rId3"/>
    <p:sldId id="257" r:id="rId4"/>
    <p:sldId id="268" r:id="rId5"/>
    <p:sldId id="258" r:id="rId6"/>
    <p:sldId id="260" r:id="rId7"/>
    <p:sldId id="259" r:id="rId8"/>
    <p:sldId id="276" r:id="rId9"/>
    <p:sldId id="277" r:id="rId10"/>
    <p:sldId id="278" r:id="rId11"/>
    <p:sldId id="281" r:id="rId12"/>
    <p:sldId id="269" r:id="rId13"/>
    <p:sldId id="262" r:id="rId14"/>
    <p:sldId id="272" r:id="rId15"/>
    <p:sldId id="264" r:id="rId16"/>
    <p:sldId id="261" r:id="rId17"/>
    <p:sldId id="279" r:id="rId18"/>
    <p:sldId id="282" r:id="rId19"/>
    <p:sldId id="280" r:id="rId20"/>
    <p:sldId id="283" r:id="rId21"/>
    <p:sldId id="26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4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759AF-18A1-44CB-8B8E-C6E379CA20B7}" type="datetimeFigureOut">
              <a:rPr lang="en-GB" smtClean="0"/>
              <a:t>13/10/2016</a:t>
            </a:fld>
            <a:endParaRPr lang="en-GB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B9AE3-7E4B-49F8-996A-5C0782E4DEF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56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B9AE3-7E4B-49F8-996A-5C0782E4DEF5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166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8427D97-3FF7-4411-A8F7-52EEDFB99600}" type="datetimeFigureOut">
              <a:rPr lang="en-GB" smtClean="0"/>
              <a:pPr/>
              <a:t>13/10/2016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DC9FA28-ACB1-477A-BF4C-13F668BE6DFD}" type="slidenum">
              <a:rPr lang="en-GB" smtClean="0"/>
              <a:pPr/>
              <a:t>‹Nº›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fade thruBlk="1"/>
  </p:transition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811">
            <a:off x="4548970" y="386132"/>
            <a:ext cx="410445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28600" y="1700809"/>
            <a:ext cx="4419600" cy="2029944"/>
          </a:xfrm>
        </p:spPr>
        <p:txBody>
          <a:bodyPr>
            <a:noAutofit/>
          </a:bodyPr>
          <a:lstStyle/>
          <a:p>
            <a:pPr algn="ctr"/>
            <a:r>
              <a:rPr lang="es-ES" sz="5400" dirty="0" smtClean="0"/>
              <a:t>ASAMBLEA DE ALUMNOS</a:t>
            </a:r>
            <a:endParaRPr lang="en-GB" sz="5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4005064"/>
            <a:ext cx="4419600" cy="1066800"/>
          </a:xfrm>
        </p:spPr>
        <p:txBody>
          <a:bodyPr/>
          <a:lstStyle/>
          <a:p>
            <a:pPr algn="ctr"/>
            <a:r>
              <a:rPr lang="es-ES" dirty="0" smtClean="0"/>
              <a:t> </a:t>
            </a:r>
            <a:r>
              <a:rPr lang="es-ES" sz="3200" dirty="0" smtClean="0">
                <a:solidFill>
                  <a:srgbClr val="FFFF00"/>
                </a:solidFill>
              </a:rPr>
              <a:t>OCTUBRE  2016</a:t>
            </a:r>
            <a:endParaRPr lang="en-GB" sz="320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6778">
            <a:off x="4758019" y="3759542"/>
            <a:ext cx="3996458" cy="266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uario\Desktop\Copia de REDONDEL BUEN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5229200"/>
            <a:ext cx="1440160" cy="1380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530258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171400"/>
            <a:ext cx="1249671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0"/>
            <a:ext cx="12601400" cy="708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891480"/>
            <a:ext cx="7115175" cy="1264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2791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728" y="-459432"/>
            <a:ext cx="13020839" cy="731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9262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en-GB" sz="4800" dirty="0" err="1" smtClean="0"/>
              <a:t>Recreo</a:t>
            </a:r>
            <a:r>
              <a:rPr lang="en-GB" sz="4800" dirty="0" smtClean="0"/>
              <a:t> de </a:t>
            </a:r>
            <a:r>
              <a:rPr lang="en-GB" sz="4800" dirty="0" err="1" smtClean="0"/>
              <a:t>comedor</a:t>
            </a:r>
            <a:r>
              <a:rPr lang="en-GB" sz="4800" dirty="0" smtClean="0"/>
              <a:t>			</a:t>
            </a:r>
            <a:endParaRPr lang="en-GB" sz="4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r>
              <a:rPr lang="en-GB" sz="3200" dirty="0" smtClean="0"/>
              <a:t>Las </a:t>
            </a:r>
            <a:r>
              <a:rPr lang="en-GB" sz="3200" dirty="0" err="1" smtClean="0"/>
              <a:t>mismas</a:t>
            </a:r>
            <a:r>
              <a:rPr lang="en-GB" sz="3200" dirty="0" smtClean="0"/>
              <a:t> </a:t>
            </a:r>
            <a:r>
              <a:rPr lang="en-GB" sz="3200" dirty="0" err="1" smtClean="0"/>
              <a:t>normas</a:t>
            </a:r>
            <a:endParaRPr lang="en-GB" sz="3200" dirty="0" smtClean="0"/>
          </a:p>
          <a:p>
            <a:r>
              <a:rPr lang="en-GB" sz="3600" dirty="0" smtClean="0"/>
              <a:t> </a:t>
            </a:r>
            <a:r>
              <a:rPr lang="en-GB" sz="3600" dirty="0" err="1" smtClean="0"/>
              <a:t>Obedecer</a:t>
            </a:r>
            <a:r>
              <a:rPr lang="en-GB" sz="3600" dirty="0" smtClean="0"/>
              <a:t> a los </a:t>
            </a:r>
            <a:r>
              <a:rPr lang="en-GB" sz="3600" dirty="0" err="1" smtClean="0"/>
              <a:t>cuidadores</a:t>
            </a:r>
            <a:r>
              <a:rPr lang="en-GB" sz="3600" dirty="0" smtClean="0"/>
              <a:t> del </a:t>
            </a:r>
            <a:r>
              <a:rPr lang="en-GB" sz="3600" dirty="0" err="1" smtClean="0"/>
              <a:t>comedor</a:t>
            </a:r>
            <a:r>
              <a:rPr lang="en-GB" sz="3600" dirty="0" smtClean="0"/>
              <a:t>. </a:t>
            </a:r>
            <a:endParaRPr lang="en-GB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8028384" cy="451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85676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Recreo de comedor</a:t>
            </a:r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2856" y="0"/>
            <a:ext cx="1249671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279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600" dirty="0" smtClean="0"/>
              <a:t>Premios mensuales</a:t>
            </a:r>
            <a:endParaRPr lang="en-GB" sz="6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939336" cy="4525963"/>
          </a:xfrm>
        </p:spPr>
        <p:txBody>
          <a:bodyPr/>
          <a:lstStyle/>
          <a:p>
            <a:r>
              <a:rPr lang="es-ES" sz="4800" dirty="0" smtClean="0">
                <a:solidFill>
                  <a:srgbClr val="FFFF00"/>
                </a:solidFill>
              </a:rPr>
              <a:t>Clase mejor decorada</a:t>
            </a:r>
          </a:p>
          <a:p>
            <a:r>
              <a:rPr lang="es-ES" sz="4800" dirty="0" smtClean="0">
                <a:solidFill>
                  <a:srgbClr val="FFFF00"/>
                </a:solidFill>
              </a:rPr>
              <a:t>Curso que hace mejor las filas</a:t>
            </a:r>
          </a:p>
          <a:p>
            <a:r>
              <a:rPr lang="es-ES" sz="4800" dirty="0" smtClean="0">
                <a:solidFill>
                  <a:srgbClr val="FFFF00"/>
                </a:solidFill>
              </a:rPr>
              <a:t>Alumno del mes</a:t>
            </a:r>
            <a:r>
              <a:rPr lang="es-ES" sz="4800" dirty="0" smtClean="0"/>
              <a:t>. </a:t>
            </a:r>
            <a:r>
              <a:rPr lang="es-ES" sz="4400" b="1" i="1" dirty="0" err="1" smtClean="0">
                <a:solidFill>
                  <a:srgbClr val="FF0000"/>
                </a:solidFill>
              </a:rPr>
              <a:t>Pupil</a:t>
            </a:r>
            <a:r>
              <a:rPr lang="es-ES" sz="4400" b="1" i="1" dirty="0" smtClean="0">
                <a:solidFill>
                  <a:srgbClr val="FF0000"/>
                </a:solidFill>
              </a:rPr>
              <a:t> of </a:t>
            </a:r>
            <a:r>
              <a:rPr lang="es-ES" sz="4400" b="1" i="1" dirty="0" err="1" smtClean="0">
                <a:solidFill>
                  <a:srgbClr val="FF0000"/>
                </a:solidFill>
              </a:rPr>
              <a:t>the</a:t>
            </a:r>
            <a:r>
              <a:rPr lang="es-ES" sz="4400" b="1" i="1" dirty="0" smtClean="0">
                <a:solidFill>
                  <a:srgbClr val="FF0000"/>
                </a:solidFill>
              </a:rPr>
              <a:t> </a:t>
            </a:r>
            <a:r>
              <a:rPr lang="es-ES" sz="4400" b="1" i="1" dirty="0" err="1" smtClean="0">
                <a:solidFill>
                  <a:srgbClr val="FF0000"/>
                </a:solidFill>
              </a:rPr>
              <a:t>month</a:t>
            </a:r>
            <a:endParaRPr lang="es-ES" sz="4400" b="1" i="1" dirty="0" smtClean="0">
              <a:solidFill>
                <a:srgbClr val="FF0000"/>
              </a:solidFill>
            </a:endParaRPr>
          </a:p>
          <a:p>
            <a:pPr lvl="1"/>
            <a:r>
              <a:rPr lang="es-ES" sz="4800" b="1" i="1" dirty="0" smtClean="0">
                <a:solidFill>
                  <a:srgbClr val="FF0000"/>
                </a:solidFill>
              </a:rPr>
              <a:t>Infantil, 1º, 2º, 3º, 4º. 5º y 6º</a:t>
            </a:r>
            <a:endParaRPr lang="es-ES" sz="5400" b="1" i="1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01846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23728" y="-67499"/>
          <a:ext cx="4896544" cy="6925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r:id="rId3" imgW="8019751" imgH="11344141" progId="AcroExch.Document.DC">
                  <p:embed/>
                </p:oleObj>
              </mc:Choice>
              <mc:Fallback>
                <p:oleObj name="Acrobat Document" r:id="rId3" imgW="8019751" imgH="11344141" progId="AcroExch.Document.DC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-67499"/>
                        <a:ext cx="4896544" cy="69254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541503"/>
            <a:ext cx="13154671" cy="739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20536579">
            <a:off x="10133" y="1054131"/>
            <a:ext cx="8229600" cy="1143000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s-ES" sz="11500" dirty="0" smtClean="0">
                <a:latin typeface="Jokerman" pitchFamily="82" charset="0"/>
              </a:rPr>
              <a:t>Halloween</a:t>
            </a:r>
            <a:endParaRPr lang="en-GB" sz="6000" dirty="0">
              <a:latin typeface="Jokerman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8029">
            <a:off x="4404560" y="1400881"/>
            <a:ext cx="6187759" cy="6084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835696" y="4149080"/>
            <a:ext cx="3024336" cy="2414804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ES" sz="4800" b="1" i="1" dirty="0" smtClean="0">
                <a:solidFill>
                  <a:srgbClr val="002060"/>
                </a:solidFill>
                <a:latin typeface="Showcard Gothic" pitchFamily="82" charset="0"/>
              </a:rPr>
              <a:t>Viernes 21 </a:t>
            </a:r>
          </a:p>
          <a:p>
            <a:pPr marL="0" indent="0" algn="ctr">
              <a:buNone/>
            </a:pPr>
            <a:r>
              <a:rPr lang="es-ES" sz="4800" b="1" i="1" dirty="0" smtClean="0">
                <a:solidFill>
                  <a:srgbClr val="002060"/>
                </a:solidFill>
                <a:latin typeface="Showcard Gothic" pitchFamily="82" charset="0"/>
              </a:rPr>
              <a:t>15:30</a:t>
            </a:r>
            <a:endParaRPr lang="en-GB" sz="4800" b="1" i="1" dirty="0">
              <a:solidFill>
                <a:srgbClr val="002060"/>
              </a:solidFill>
              <a:latin typeface="Showcard Goth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866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746" name="Picture 2" descr="C:\Users\Usuario\Desktop\IMG_63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2"/>
            <a:ext cx="9612560" cy="1393480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6000" dirty="0" smtClean="0"/>
              <a:t>Entradas por la mañana</a:t>
            </a:r>
            <a:endParaRPr lang="en-GB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solidFill>
                  <a:srgbClr val="FFFF00"/>
                </a:solidFill>
              </a:rPr>
              <a:t>NO SE PUEDE JUGAR CON EL BALÓN. </a:t>
            </a:r>
          </a:p>
          <a:p>
            <a:pPr lvl="1"/>
            <a:r>
              <a:rPr lang="es-ES" sz="3200" b="1" dirty="0" smtClean="0">
                <a:solidFill>
                  <a:srgbClr val="FFFF00"/>
                </a:solidFill>
              </a:rPr>
              <a:t>Debes guardarlo en una bolsa</a:t>
            </a:r>
          </a:p>
          <a:p>
            <a:pPr lvl="1">
              <a:buNone/>
            </a:pPr>
            <a:endParaRPr lang="es-ES" sz="1600" b="1" dirty="0" smtClean="0">
              <a:solidFill>
                <a:srgbClr val="FFFF00"/>
              </a:solidFill>
            </a:endParaRPr>
          </a:p>
          <a:p>
            <a:r>
              <a:rPr lang="es-ES" sz="3600" b="1" dirty="0" smtClean="0">
                <a:solidFill>
                  <a:srgbClr val="FFFF00"/>
                </a:solidFill>
              </a:rPr>
              <a:t>Hay que colocarse en la fila cuando toque el timbre.</a:t>
            </a:r>
          </a:p>
          <a:p>
            <a:endParaRPr lang="es-ES" sz="1600" b="1" dirty="0" smtClean="0">
              <a:solidFill>
                <a:srgbClr val="FFFF00"/>
              </a:solidFill>
            </a:endParaRPr>
          </a:p>
          <a:p>
            <a:r>
              <a:rPr lang="es-ES" sz="3600" b="1" dirty="0" smtClean="0">
                <a:solidFill>
                  <a:srgbClr val="FFFF00"/>
                </a:solidFill>
              </a:rPr>
              <a:t>Si llegas tarde, ve rápido hacia tu </a:t>
            </a:r>
            <a:r>
              <a:rPr lang="es-ES" sz="3600" b="1" dirty="0" smtClean="0">
                <a:solidFill>
                  <a:srgbClr val="FFFF00"/>
                </a:solidFill>
              </a:rPr>
              <a:t>clase, sin correr. </a:t>
            </a:r>
            <a:endParaRPr lang="es-ES" sz="3600" b="1" dirty="0" smtClean="0">
              <a:solidFill>
                <a:srgbClr val="FFFF00"/>
              </a:solidFill>
            </a:endParaRPr>
          </a:p>
          <a:p>
            <a:endParaRPr lang="es-E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3338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107684"/>
              </p:ext>
            </p:extLst>
          </p:nvPr>
        </p:nvGraphicFramePr>
        <p:xfrm>
          <a:off x="1763688" y="-603448"/>
          <a:ext cx="5544616" cy="7842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Acrobat Document" r:id="rId3" imgW="8020050" imgH="11344027" progId="AcroExch.Document.7">
                  <p:embed/>
                </p:oleObj>
              </mc:Choice>
              <mc:Fallback>
                <p:oleObj name="Acrobat Document" r:id="rId3" imgW="8020050" imgH="11344027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3688" y="-603448"/>
                        <a:ext cx="5544616" cy="7842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81067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800" dirty="0"/>
              <a:t>Exposición de alumnos de 6º</a:t>
            </a:r>
            <a:endParaRPr lang="en-GB" sz="4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FFC000"/>
                </a:solidFill>
              </a:rPr>
              <a:t>12 de </a:t>
            </a:r>
            <a:r>
              <a:rPr lang="en-GB" sz="4000" dirty="0" err="1" smtClean="0">
                <a:solidFill>
                  <a:srgbClr val="FFC000"/>
                </a:solidFill>
              </a:rPr>
              <a:t>octubre</a:t>
            </a:r>
            <a:r>
              <a:rPr lang="en-GB" sz="4000" dirty="0" smtClean="0">
                <a:solidFill>
                  <a:srgbClr val="FFC000"/>
                </a:solidFill>
              </a:rPr>
              <a:t> </a:t>
            </a:r>
            <a:r>
              <a:rPr lang="en-GB" sz="4000" dirty="0" err="1" smtClean="0">
                <a:solidFill>
                  <a:srgbClr val="FFC000"/>
                </a:solidFill>
              </a:rPr>
              <a:t>día</a:t>
            </a:r>
            <a:r>
              <a:rPr lang="en-GB" sz="4000" dirty="0" smtClean="0">
                <a:solidFill>
                  <a:srgbClr val="FFC000"/>
                </a:solidFill>
              </a:rPr>
              <a:t> de la </a:t>
            </a:r>
            <a:r>
              <a:rPr lang="en-GB" sz="4000" dirty="0" err="1" smtClean="0">
                <a:solidFill>
                  <a:srgbClr val="FFC000"/>
                </a:solidFill>
              </a:rPr>
              <a:t>Hispanidad</a:t>
            </a:r>
            <a:r>
              <a:rPr lang="en-GB" sz="4000" dirty="0" smtClean="0">
                <a:solidFill>
                  <a:srgbClr val="FFC000"/>
                </a:solidFill>
              </a:rPr>
              <a:t>.</a:t>
            </a:r>
            <a:endParaRPr lang="en-GB" sz="4000" dirty="0">
              <a:solidFill>
                <a:srgbClr val="FFC000"/>
              </a:solidFill>
            </a:endParaRPr>
          </a:p>
        </p:txBody>
      </p:sp>
      <p:pic>
        <p:nvPicPr>
          <p:cNvPr id="6146" name="Picture 2" descr="http://www.teleadhesivo.com/es/img/couon01-png/folder/products-detalle-png/pegatinas-coches-motos-espa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6496132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776428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es-ES" sz="6600" dirty="0" smtClean="0"/>
              <a:t>Normas de recreo</a:t>
            </a:r>
            <a:endParaRPr lang="en-GB" sz="6600" dirty="0"/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77500" lnSpcReduction="20000"/>
          </a:bodyPr>
          <a:lstStyle/>
          <a:p>
            <a:r>
              <a:rPr lang="es-ES" sz="4600" dirty="0" smtClean="0"/>
              <a:t>Usa las papeleras. No tires nada al suelo.</a:t>
            </a:r>
          </a:p>
          <a:p>
            <a:endParaRPr lang="es-ES" sz="2600" dirty="0" smtClean="0"/>
          </a:p>
          <a:p>
            <a:r>
              <a:rPr lang="es-ES" sz="4600" dirty="0" smtClean="0"/>
              <a:t>Cuando suena el timbre hay que ponerse en fila. </a:t>
            </a:r>
          </a:p>
          <a:p>
            <a:endParaRPr lang="es-ES" sz="4100" dirty="0" smtClean="0"/>
          </a:p>
          <a:p>
            <a:r>
              <a:rPr lang="es-ES" sz="4600" dirty="0" smtClean="0"/>
              <a:t>Solo se puede jugar al fútbol debajo de la carpa y junto al muro.</a:t>
            </a:r>
          </a:p>
          <a:p>
            <a:endParaRPr lang="es-ES" sz="4000" dirty="0" smtClean="0"/>
          </a:p>
          <a:p>
            <a:r>
              <a:rPr lang="es-ES" sz="4600" dirty="0" smtClean="0"/>
              <a:t>Si llueve mucho hay que estar debajo de la carpa o en la biblioteca.</a:t>
            </a:r>
          </a:p>
          <a:p>
            <a:endParaRPr lang="es-ES" dirty="0" smtClean="0"/>
          </a:p>
          <a:p>
            <a:endParaRPr lang="es-ES" dirty="0" smtClean="0"/>
          </a:p>
          <a:p>
            <a:pPr marL="0" indent="0">
              <a:buNone/>
            </a:pPr>
            <a:r>
              <a:rPr lang="es-ES" dirty="0" smtClean="0"/>
              <a:t> </a:t>
            </a:r>
          </a:p>
          <a:p>
            <a:endParaRPr lang="es-ES" dirty="0"/>
          </a:p>
          <a:p>
            <a:endParaRPr lang="es-ES" dirty="0" smtClean="0"/>
          </a:p>
          <a:p>
            <a:endParaRPr lang="es-E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26851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-2892425"/>
            <a:ext cx="7115175" cy="1265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52117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Orden en las filas</a:t>
            </a:r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649200" cy="711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20174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-675456"/>
            <a:ext cx="5307876" cy="943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1176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6832" y="-963488"/>
            <a:ext cx="13609512" cy="765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blob:https://web.whatsapp.com/08dffd90-25c7-469f-930a-2b8add8db6b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6" descr="blob:https://web.whatsapp.com/45899dca-f7fb-417a-961e-29e49c2fbba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8" descr="blob:https://web.whatsapp.com/53d1c95c-ccb1-43ab-92ee-7f884588a47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933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2385376" cy="696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ja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j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437</TotalTime>
  <Words>172</Words>
  <Application>Microsoft Office PowerPoint</Application>
  <PresentationFormat>Presentación en pantalla (4:3)</PresentationFormat>
  <Paragraphs>38</Paragraphs>
  <Slides>21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21</vt:i4>
      </vt:variant>
    </vt:vector>
  </HeadingPairs>
  <TitlesOfParts>
    <vt:vector size="24" baseType="lpstr">
      <vt:lpstr>Paja</vt:lpstr>
      <vt:lpstr>Acrobat Document</vt:lpstr>
      <vt:lpstr>Adobe Acrobat Document</vt:lpstr>
      <vt:lpstr>ASAMBLEA DE ALUMNOS</vt:lpstr>
      <vt:lpstr>Entradas por la mañana</vt:lpstr>
      <vt:lpstr>Normas de recreo</vt:lpstr>
      <vt:lpstr>Presentación de PowerPoint</vt:lpstr>
      <vt:lpstr>Orden en las filas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Recreo de comedor   </vt:lpstr>
      <vt:lpstr>Recreo de comedor</vt:lpstr>
      <vt:lpstr>Premios mensuales</vt:lpstr>
      <vt:lpstr>Presentación de PowerPoint</vt:lpstr>
      <vt:lpstr>Halloween</vt:lpstr>
      <vt:lpstr>Presentación de PowerPoint</vt:lpstr>
      <vt:lpstr>Presentación de PowerPoint</vt:lpstr>
      <vt:lpstr>Exposición de alumnos de 6º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IEVCB-USER</dc:creator>
  <cp:lastModifiedBy>IEVCB-USER</cp:lastModifiedBy>
  <cp:revision>34</cp:revision>
  <dcterms:created xsi:type="dcterms:W3CDTF">2016-10-12T11:39:53Z</dcterms:created>
  <dcterms:modified xsi:type="dcterms:W3CDTF">2016-10-13T13:55:03Z</dcterms:modified>
</cp:coreProperties>
</file>